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9"/>
  </p:notesMasterIdLst>
  <p:sldIdLst>
    <p:sldId id="260" r:id="rId3"/>
    <p:sldId id="261" r:id="rId4"/>
    <p:sldId id="262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2B873-021A-480E-AEBD-539F2911C6C7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E8987-FCD0-41ED-8F05-E324E72C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32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2988" y="525463"/>
            <a:ext cx="4672012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0047" y="3330175"/>
            <a:ext cx="7436314" cy="3153985"/>
          </a:xfrm>
          <a:prstGeom prst="rect">
            <a:avLst/>
          </a:prstGeom>
        </p:spPr>
        <p:txBody>
          <a:bodyPr lIns="91408" tIns="45703" rIns="91408" bIns="45703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40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12988" y="525463"/>
            <a:ext cx="4672012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640" y="3330181"/>
            <a:ext cx="7437120" cy="31539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0" tIns="47521" rIns="95040" bIns="475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46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2988" y="525463"/>
            <a:ext cx="4672012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9951" y="3330248"/>
            <a:ext cx="7436505" cy="3153767"/>
          </a:xfrm>
          <a:prstGeom prst="rect">
            <a:avLst/>
          </a:prstGeom>
        </p:spPr>
        <p:txBody>
          <a:bodyPr lIns="91408" tIns="45703" rIns="91408" bIns="45703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16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09813" y="522288"/>
            <a:ext cx="4676775" cy="26320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488" y="3330423"/>
            <a:ext cx="7435436" cy="31544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814" tIns="48408" rIns="96814" bIns="4840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05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09813" y="522288"/>
            <a:ext cx="4676775" cy="26320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488" y="3330423"/>
            <a:ext cx="7435436" cy="31544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814" tIns="48408" rIns="96814" bIns="4840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35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09813" y="522288"/>
            <a:ext cx="4676775" cy="26320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488" y="3330423"/>
            <a:ext cx="7435436" cy="31544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814" tIns="48408" rIns="96814" bIns="4840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8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887A31-E4F5-4E5F-93CE-95393A1752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4BA85-705F-4B0A-9B07-502C35F6B4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70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E29663-C3D1-4474-A044-C837799CF3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AE565-B53B-43EE-AD18-8CD037BD7F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72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798ED9-3A1B-40F5-9186-21835C298D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7C620-7A13-4906-8EC9-B56A30B3A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608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fld id="{34E6D8CE-B37F-4E4C-9245-DFDB044FFB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D9335E84-C18C-4D5D-8BEA-A93F1EDFF8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899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6FC31D-4F87-42AC-AEE0-25689F3509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1E7FE-895F-4F32-B2E1-19F43A2A62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404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FC20BF-0C2A-4F9E-8FC4-BE934D3AFC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F0B55-9292-47DD-A8EC-389927DC7D6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313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6670DE-CB63-43BF-9BAD-DCF5AD194EF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AC225-89CC-491E-9706-B9E8C34729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42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52092D-5BA3-4618-BB88-3BDA5ED34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F9F05-1361-49F2-94E9-8D98453A71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782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AAAF92-0548-4BA1-8B63-B672132E50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DE7B9-84D3-4E68-9056-4CAA00806D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92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4797C0-4604-4430-B122-217BF5BCE4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96B95-DE59-4FE4-906E-3FEF84273D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45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CF325F-DA48-4730-9F88-F49937FDFFD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2E37D-2C86-421B-9751-5162A7119A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06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00922F-E168-4FEC-B94D-A67AF0D900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089D7-CF6B-4EF0-83BA-17437255B2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566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A417CC-DC61-4CD0-860B-1BA38C19E9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6EED2-83EC-4E91-B2DA-6EFAB7AAECD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0422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76706B-4A9C-44BC-AB11-E2172BB668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35307-87A9-4B42-A5EA-CC2490E1F9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830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DA119E-CD60-4C5A-819C-B143AC2D9C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B30C1-72FF-4F62-A0DC-391A97FFF0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48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E1AEE1-EB6F-4FCF-B0F3-C1BE124A0F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A17DA-0EA6-4D4C-AB9B-760F79458C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54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843E9B-11F6-414A-9524-52247EEEB4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705F7-C895-4510-9E26-40168DA8D6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49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94B4EC-9128-421B-A4C6-2C006741E3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DEB32-BE63-49F0-AC13-80B7054804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45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CF9B7E-ACF9-4283-843E-5B2244146A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5FA85-D36A-434E-8A20-7323DD03B1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75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798E45-3C3E-472A-9242-F46E2520B5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80C0E-13C2-4515-A290-8D368814DC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89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90A1B8-57A2-45BF-8C91-1013D2A29F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5326D-8F86-4D98-A0EE-E218F94CB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17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FD3B7-383B-4125-A378-1E2F6CA14F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39EC0-DAD6-4477-B3D5-FB32D435AB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40ACD3-1042-4155-9606-A01CF06083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2C635-D25C-4A6E-A904-A7429EEE683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07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D0F23F0-4387-49B1-ACF0-3266377A7A8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A4DE058-F172-4AA2-A72A-3680124B35A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50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14C434D-8953-415D-9CDE-FBB7121795DE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F7024CE-B87F-46CA-AC6F-04E681C0654F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11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en-US" sz="3600" dirty="0"/>
              <a:t>Team Charter Examples &amp; Research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57400" y="1447800"/>
            <a:ext cx="8077200" cy="4114800"/>
          </a:xfrm>
        </p:spPr>
        <p:txBody>
          <a:bodyPr/>
          <a:lstStyle/>
          <a:p>
            <a:r>
              <a:rPr lang="en-US" sz="2400" dirty="0"/>
              <a:t>Group Ground Rules Contract Form – Developed by Deborah Allan, University of Delaware</a:t>
            </a:r>
          </a:p>
          <a:p>
            <a:r>
              <a:rPr lang="en-US" sz="2400" dirty="0" smtClean="0"/>
              <a:t>Team </a:t>
            </a:r>
            <a:r>
              <a:rPr lang="en-US" sz="2400" dirty="0"/>
              <a:t>Charter – Developed by Vivian Corwin and Marilyn A. </a:t>
            </a:r>
            <a:r>
              <a:rPr lang="en-US" sz="2400" dirty="0" err="1"/>
              <a:t>Uy</a:t>
            </a:r>
            <a:r>
              <a:rPr lang="en-US" sz="2400" dirty="0"/>
              <a:t> for COM 321 (Organizational </a:t>
            </a:r>
            <a:r>
              <a:rPr lang="en-US" sz="2400" dirty="0" err="1"/>
              <a:t>Behaviour</a:t>
            </a:r>
            <a:r>
              <a:rPr lang="en-US" sz="2400" dirty="0"/>
              <a:t>) </a:t>
            </a:r>
            <a:r>
              <a:rPr lang="en-US" sz="2400" dirty="0" err="1"/>
              <a:t>Gustavson</a:t>
            </a:r>
            <a:r>
              <a:rPr lang="en-US" sz="2400" dirty="0"/>
              <a:t> School of Business, University of Victoria</a:t>
            </a:r>
          </a:p>
          <a:p>
            <a:r>
              <a:rPr lang="en-US" sz="2400" dirty="0" smtClean="0"/>
              <a:t>Mathieu</a:t>
            </a:r>
            <a:r>
              <a:rPr lang="en-US" sz="2400" dirty="0"/>
              <a:t>, John E. </a:t>
            </a:r>
            <a:r>
              <a:rPr lang="en-US" sz="2400" dirty="0"/>
              <a:t>&amp; Rapp, Tammy L. 2009. Laying the foundation for successful team performance trajectories: The role of team charters and performance strategies. </a:t>
            </a:r>
            <a:r>
              <a:rPr lang="en-US" sz="2400" i="1" dirty="0"/>
              <a:t>Journal of Applied Psychology, 94</a:t>
            </a:r>
            <a:r>
              <a:rPr lang="en-US" sz="2400" dirty="0"/>
              <a:t>(1), 90-103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C90A1B8-57A2-45BF-8C91-1013D2A29F0F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308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E7ED7F0-BC86-401C-89AB-8697D627A458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3803650" y="152400"/>
          <a:ext cx="4483100" cy="670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6" imgW="5500477" imgH="8224113" progId="Word.Document.8">
                  <p:embed/>
                </p:oleObj>
              </mc:Choice>
              <mc:Fallback>
                <p:oleObj name="Document" r:id="rId6" imgW="5500477" imgH="822411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152400"/>
                        <a:ext cx="4483100" cy="670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266517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CCF325F-DA48-4730-9F88-F49937FDFFD3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3" cstate="print"/>
          <a:srcRect l="19500" t="9540" r="20500" b="13458"/>
          <a:stretch>
            <a:fillRect/>
          </a:stretch>
        </p:blipFill>
        <p:spPr bwMode="auto">
          <a:xfrm>
            <a:off x="2971800" y="1"/>
            <a:ext cx="6629400" cy="624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895600" y="6248400"/>
            <a:ext cx="67818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srgbClr val="000000"/>
                </a:solidFill>
              </a:rPr>
              <a:t>Mathieu, John E. &amp; Rapp, Tammy L. 2009. Laying the foundation for successful team performance trajectories: The role of team charters and performance strategies. </a:t>
            </a:r>
            <a:r>
              <a:rPr lang="en-US" sz="1050" i="1" dirty="0">
                <a:solidFill>
                  <a:srgbClr val="000000"/>
                </a:solidFill>
              </a:rPr>
              <a:t>Journal of Applied Psychology, 94</a:t>
            </a:r>
            <a:r>
              <a:rPr lang="en-US" sz="1050" dirty="0">
                <a:solidFill>
                  <a:srgbClr val="000000"/>
                </a:solidFill>
              </a:rPr>
              <a:t>(1), 90-103</a:t>
            </a:r>
            <a:endParaRPr lang="en-US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5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52603" y="685800"/>
            <a:ext cx="8774113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Team Charter</a:t>
            </a:r>
            <a:endParaRPr lang="en-US" sz="360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360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	Team name, membership, and roles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	Team Mission Statement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	Anticipated results (goals)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	Specific tactical objectives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Ground rules/Guiding principles for 	team participation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	Shared expectations/aspirations</a:t>
            </a:r>
          </a:p>
        </p:txBody>
      </p:sp>
    </p:spTree>
    <p:extLst>
      <p:ext uri="{BB962C8B-B14F-4D97-AF65-F5344CB8AC3E}">
        <p14:creationId xmlns:p14="http://schemas.microsoft.com/office/powerpoint/2010/main" val="2553107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905000" y="341314"/>
            <a:ext cx="8382000" cy="609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Code of Cooperation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EVERY member is responsible for the team</a:t>
            </a: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’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s progress and success.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Attend all team meetings and be on time.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Come prepared.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Carry out assignments on schedule.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Listen to and show respect for the contributions of other members; be an active 	listener.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CONSTRUCTIVELY criticize ideas, not persons.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Resolve conflicts constructively,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Pay attention, avoid disruptive behavior.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Avoid disruptive side conversations.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Only one person speaks at a time.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Everyone participates, no one dominates.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Be succinct, avoid long anecdotes and examples.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No rank in the room.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Respect those not present.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Ask questions when you do not understand.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Attend to your personal comfort needs at any time but minimize team disruption.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HAVE FUN!!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WP TypographicSymbols" pitchFamily="2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?</a:t>
            </a:r>
            <a:endParaRPr lang="en-US" sz="100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Adapted from Boeing Aircraft Group Team Member Training Manual</a:t>
            </a:r>
          </a:p>
        </p:txBody>
      </p:sp>
    </p:spTree>
    <p:extLst>
      <p:ext uri="{BB962C8B-B14F-4D97-AF65-F5344CB8AC3E}">
        <p14:creationId xmlns:p14="http://schemas.microsoft.com/office/powerpoint/2010/main" val="2378131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554B3B9-AA11-452A-BDD8-C0A44940E682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660528" y="346075"/>
            <a:ext cx="85502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660528" y="117479"/>
            <a:ext cx="8550275" cy="67403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Ten Commandments: An Affective Code of Cooperation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• Help each other be right, not wrong.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• Look for ways to make new ideas work, not for reasons they won't.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• If in doubt, check it out!  Don't make negative assumptions about each other.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• Help each other win, and take pride in each other's victories.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• Speak positively about each other and about your organization at every opportunity.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• Maintain a positive mental attitude no matter what the circumstances.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• Act with initiative and courage, as if it all depends on you.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• Do everything with enthusiasm; it's contagious.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• Whatever you want; give it away.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• Don't lose faith.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• Have fun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				Ford Motor Company</a:t>
            </a:r>
          </a:p>
        </p:txBody>
      </p:sp>
    </p:spTree>
    <p:extLst>
      <p:ext uri="{BB962C8B-B14F-4D97-AF65-F5344CB8AC3E}">
        <p14:creationId xmlns:p14="http://schemas.microsoft.com/office/powerpoint/2010/main" val="981659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1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Widescreen</PresentationFormat>
  <Paragraphs>53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WP TypographicSymbols</vt:lpstr>
      <vt:lpstr>12_Blank Presentation</vt:lpstr>
      <vt:lpstr>18_Blank Presentation</vt:lpstr>
      <vt:lpstr>Document</vt:lpstr>
      <vt:lpstr>Team Charter Examples &amp; Research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Charter Examples &amp; Research</dc:title>
  <dc:creator>Karl Smith</dc:creator>
  <cp:lastModifiedBy>Karl Smith</cp:lastModifiedBy>
  <cp:revision>1</cp:revision>
  <dcterms:created xsi:type="dcterms:W3CDTF">2015-03-07T18:05:24Z</dcterms:created>
  <dcterms:modified xsi:type="dcterms:W3CDTF">2015-03-07T18:05:37Z</dcterms:modified>
</cp:coreProperties>
</file>